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7" r:id="rId3"/>
    <p:sldId id="282" r:id="rId4"/>
    <p:sldId id="283" r:id="rId5"/>
    <p:sldId id="260" r:id="rId6"/>
  </p:sldIdLst>
  <p:sldSz cx="12192000" cy="6858000"/>
  <p:notesSz cx="7104063" cy="10234613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001D5A"/>
    <a:srgbClr val="0572AA"/>
    <a:srgbClr val="FFFFFF"/>
    <a:srgbClr val="DADFE3"/>
    <a:srgbClr val="DBE0E3"/>
    <a:srgbClr val="B2B2B2"/>
    <a:srgbClr val="202020"/>
    <a:srgbClr val="32323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6" autoAdjust="0"/>
    <p:restoredTop sz="86395"/>
  </p:normalViewPr>
  <p:slideViewPr>
    <p:cSldViewPr snapToGrid="0" showGuides="1">
      <p:cViewPr varScale="1">
        <p:scale>
          <a:sx n="54" d="100"/>
          <a:sy n="54" d="100"/>
        </p:scale>
        <p:origin x="828" y="40"/>
      </p:cViewPr>
      <p:guideLst>
        <p:guide orient="horz" pos="2160"/>
        <p:guide pos="3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AC2023主视觉_画板 1 副本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44450" y="1905"/>
            <a:ext cx="12236450" cy="6856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4 PAC A4背景-0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61D8-351E-4D42-8178-8255C00CAC5D}" type="datetimeFigureOut">
              <a:rPr kumimoji="1" lang="zh-CN" altLang="en-US" smtClean="0"/>
              <a:t>2024/8/30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CE6D-1D8E-A94F-AD1F-78CAFBCD0F56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532737" y="122795"/>
            <a:ext cx="1350257" cy="982648"/>
          </a:xfrm>
          <a:prstGeom prst="rect">
            <a:avLst/>
          </a:prstGeom>
        </p:spPr>
      </p:pic>
      <p:pic>
        <p:nvPicPr>
          <p:cNvPr id="10" name="图片 9" descr="2024 PAC A4背景-0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785"/>
            <a:ext cx="12192000" cy="685442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323493" y="5177345"/>
            <a:ext cx="9354664" cy="1138798"/>
            <a:chOff x="1438556" y="5177345"/>
            <a:chExt cx="9354664" cy="1138798"/>
          </a:xfrm>
        </p:grpSpPr>
        <p:sp>
          <p:nvSpPr>
            <p:cNvPr id="5" name="圆角矩形 4"/>
            <p:cNvSpPr/>
            <p:nvPr/>
          </p:nvSpPr>
          <p:spPr>
            <a:xfrm>
              <a:off x="1438556" y="5278807"/>
              <a:ext cx="1493520" cy="406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ACF1"/>
                </a:gs>
              </a:gsLst>
              <a:lin ang="0" scaled="0"/>
            </a:gradFill>
            <a:ln w="12700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77052" y="5177345"/>
              <a:ext cx="3984019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报名编号：</a:t>
              </a: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438556" y="5909743"/>
              <a:ext cx="1493520" cy="406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ACF1"/>
                </a:gs>
              </a:gsLst>
              <a:lin ang="0" scaled="0"/>
            </a:gradFill>
            <a:ln w="12700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77052" y="5811658"/>
              <a:ext cx="3984019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队伍名称：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5166561" y="5278807"/>
              <a:ext cx="1493520" cy="406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ACF1"/>
                </a:gs>
              </a:gsLst>
              <a:lin ang="0" scaled="0"/>
            </a:gradFill>
            <a:ln w="12700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5166561" y="5909743"/>
              <a:ext cx="1493520" cy="406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ACF1"/>
                </a:gs>
              </a:gsLst>
              <a:lin ang="0" scaled="0"/>
            </a:gradFill>
            <a:ln w="12700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75716" y="5177345"/>
              <a:ext cx="5517504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275716" y="5811658"/>
              <a:ext cx="5517504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参赛成员：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9"/>
          <p:cNvGrpSpPr/>
          <p:nvPr/>
        </p:nvGrpSpPr>
        <p:grpSpPr>
          <a:xfrm>
            <a:off x="545121" y="340515"/>
            <a:ext cx="11210846" cy="751702"/>
            <a:chOff x="449264" y="340515"/>
            <a:chExt cx="11210846" cy="751702"/>
          </a:xfrm>
        </p:grpSpPr>
        <p:grpSp>
          <p:nvGrpSpPr>
            <p:cNvPr id="5" name="组合 18"/>
            <p:cNvGrpSpPr/>
            <p:nvPr/>
          </p:nvGrpSpPr>
          <p:grpSpPr>
            <a:xfrm>
              <a:off x="449264" y="340515"/>
              <a:ext cx="551664" cy="551664"/>
              <a:chOff x="1723126" y="2043618"/>
              <a:chExt cx="686135" cy="686135"/>
            </a:xfrm>
          </p:grpSpPr>
          <p:sp>
            <p:nvSpPr>
              <p:cNvPr id="9" name="椭圆 8"/>
              <p:cNvSpPr/>
              <p:nvPr/>
            </p:nvSpPr>
            <p:spPr>
              <a:xfrm flipH="1">
                <a:off x="1723126" y="2043618"/>
                <a:ext cx="686135" cy="686135"/>
              </a:xfrm>
              <a:prstGeom prst="ellipse">
                <a:avLst/>
              </a:prstGeom>
              <a:solidFill>
                <a:srgbClr val="0357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Oval 8"/>
              <p:cNvSpPr/>
              <p:nvPr/>
            </p:nvSpPr>
            <p:spPr>
              <a:xfrm flipH="1">
                <a:off x="1881117" y="2210245"/>
                <a:ext cx="370153" cy="352881"/>
              </a:xfrm>
              <a:custGeom>
                <a:avLst/>
                <a:gdLst>
                  <a:gd name="T0" fmla="*/ 1098 w 1098"/>
                  <a:gd name="T1" fmla="*/ 839 h 1048"/>
                  <a:gd name="T2" fmla="*/ 1098 w 1098"/>
                  <a:gd name="T3" fmla="*/ 1048 h 1048"/>
                  <a:gd name="T4" fmla="*/ 0 w 1098"/>
                  <a:gd name="T5" fmla="*/ 1048 h 1048"/>
                  <a:gd name="T6" fmla="*/ 0 w 1098"/>
                  <a:gd name="T7" fmla="*/ 839 h 1048"/>
                  <a:gd name="T8" fmla="*/ 891 w 1098"/>
                  <a:gd name="T9" fmla="*/ 839 h 1048"/>
                  <a:gd name="T10" fmla="*/ 856 w 1098"/>
                  <a:gd name="T11" fmla="*/ 707 h 1048"/>
                  <a:gd name="T12" fmla="*/ 743 w 1098"/>
                  <a:gd name="T13" fmla="*/ 653 h 1048"/>
                  <a:gd name="T14" fmla="*/ 722 w 1098"/>
                  <a:gd name="T15" fmla="*/ 666 h 1048"/>
                  <a:gd name="T16" fmla="*/ 679 w 1098"/>
                  <a:gd name="T17" fmla="*/ 666 h 1048"/>
                  <a:gd name="T18" fmla="*/ 655 w 1098"/>
                  <a:gd name="T19" fmla="*/ 641 h 1048"/>
                  <a:gd name="T20" fmla="*/ 679 w 1098"/>
                  <a:gd name="T21" fmla="*/ 617 h 1048"/>
                  <a:gd name="T22" fmla="*/ 722 w 1098"/>
                  <a:gd name="T23" fmla="*/ 617 h 1048"/>
                  <a:gd name="T24" fmla="*/ 745 w 1098"/>
                  <a:gd name="T25" fmla="*/ 634 h 1048"/>
                  <a:gd name="T26" fmla="*/ 871 w 1098"/>
                  <a:gd name="T27" fmla="*/ 696 h 1048"/>
                  <a:gd name="T28" fmla="*/ 910 w 1098"/>
                  <a:gd name="T29" fmla="*/ 839 h 1048"/>
                  <a:gd name="T30" fmla="*/ 1098 w 1098"/>
                  <a:gd name="T31" fmla="*/ 839 h 1048"/>
                  <a:gd name="T32" fmla="*/ 1098 w 1098"/>
                  <a:gd name="T33" fmla="*/ 839 h 1048"/>
                  <a:gd name="T34" fmla="*/ 549 w 1098"/>
                  <a:gd name="T35" fmla="*/ 459 h 1048"/>
                  <a:gd name="T36" fmla="*/ 778 w 1098"/>
                  <a:gd name="T37" fmla="*/ 229 h 1048"/>
                  <a:gd name="T38" fmla="*/ 549 w 1098"/>
                  <a:gd name="T39" fmla="*/ 0 h 1048"/>
                  <a:gd name="T40" fmla="*/ 320 w 1098"/>
                  <a:gd name="T41" fmla="*/ 229 h 1048"/>
                  <a:gd name="T42" fmla="*/ 549 w 1098"/>
                  <a:gd name="T43" fmla="*/ 459 h 1048"/>
                  <a:gd name="T44" fmla="*/ 830 w 1098"/>
                  <a:gd name="T45" fmla="*/ 729 h 1048"/>
                  <a:gd name="T46" fmla="*/ 756 w 1098"/>
                  <a:gd name="T47" fmla="*/ 690 h 1048"/>
                  <a:gd name="T48" fmla="*/ 722 w 1098"/>
                  <a:gd name="T49" fmla="*/ 701 h 1048"/>
                  <a:gd name="T50" fmla="*/ 679 w 1098"/>
                  <a:gd name="T51" fmla="*/ 701 h 1048"/>
                  <a:gd name="T52" fmla="*/ 621 w 1098"/>
                  <a:gd name="T53" fmla="*/ 643 h 1048"/>
                  <a:gd name="T54" fmla="*/ 679 w 1098"/>
                  <a:gd name="T55" fmla="*/ 585 h 1048"/>
                  <a:gd name="T56" fmla="*/ 722 w 1098"/>
                  <a:gd name="T57" fmla="*/ 585 h 1048"/>
                  <a:gd name="T58" fmla="*/ 765 w 1098"/>
                  <a:gd name="T59" fmla="*/ 605 h 1048"/>
                  <a:gd name="T60" fmla="*/ 885 w 1098"/>
                  <a:gd name="T61" fmla="*/ 663 h 1048"/>
                  <a:gd name="T62" fmla="*/ 885 w 1098"/>
                  <a:gd name="T63" fmla="*/ 659 h 1048"/>
                  <a:gd name="T64" fmla="*/ 874 w 1098"/>
                  <a:gd name="T65" fmla="*/ 607 h 1048"/>
                  <a:gd name="T66" fmla="*/ 697 w 1098"/>
                  <a:gd name="T67" fmla="*/ 437 h 1048"/>
                  <a:gd name="T68" fmla="*/ 549 w 1098"/>
                  <a:gd name="T69" fmla="*/ 496 h 1048"/>
                  <a:gd name="T70" fmla="*/ 401 w 1098"/>
                  <a:gd name="T71" fmla="*/ 437 h 1048"/>
                  <a:gd name="T72" fmla="*/ 212 w 1098"/>
                  <a:gd name="T73" fmla="*/ 681 h 1048"/>
                  <a:gd name="T74" fmla="*/ 212 w 1098"/>
                  <a:gd name="T75" fmla="*/ 807 h 1048"/>
                  <a:gd name="T76" fmla="*/ 857 w 1098"/>
                  <a:gd name="T77" fmla="*/ 807 h 1048"/>
                  <a:gd name="T78" fmla="*/ 830 w 1098"/>
                  <a:gd name="T79" fmla="*/ 729 h 1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98" h="1048">
                    <a:moveTo>
                      <a:pt x="1098" y="839"/>
                    </a:moveTo>
                    <a:lnTo>
                      <a:pt x="1098" y="1048"/>
                    </a:lnTo>
                    <a:lnTo>
                      <a:pt x="0" y="1048"/>
                    </a:lnTo>
                    <a:lnTo>
                      <a:pt x="0" y="839"/>
                    </a:lnTo>
                    <a:lnTo>
                      <a:pt x="891" y="839"/>
                    </a:lnTo>
                    <a:cubicBezTo>
                      <a:pt x="892" y="794"/>
                      <a:pt x="884" y="744"/>
                      <a:pt x="856" y="707"/>
                    </a:cubicBezTo>
                    <a:cubicBezTo>
                      <a:pt x="832" y="675"/>
                      <a:pt x="794" y="656"/>
                      <a:pt x="743" y="653"/>
                    </a:cubicBezTo>
                    <a:cubicBezTo>
                      <a:pt x="739" y="660"/>
                      <a:pt x="731" y="666"/>
                      <a:pt x="722" y="666"/>
                    </a:cubicBezTo>
                    <a:lnTo>
                      <a:pt x="679" y="666"/>
                    </a:lnTo>
                    <a:cubicBezTo>
                      <a:pt x="666" y="666"/>
                      <a:pt x="655" y="655"/>
                      <a:pt x="655" y="641"/>
                    </a:cubicBezTo>
                    <a:cubicBezTo>
                      <a:pt x="655" y="628"/>
                      <a:pt x="666" y="617"/>
                      <a:pt x="679" y="617"/>
                    </a:cubicBezTo>
                    <a:lnTo>
                      <a:pt x="722" y="617"/>
                    </a:lnTo>
                    <a:cubicBezTo>
                      <a:pt x="733" y="617"/>
                      <a:pt x="742" y="624"/>
                      <a:pt x="745" y="634"/>
                    </a:cubicBezTo>
                    <a:cubicBezTo>
                      <a:pt x="801" y="638"/>
                      <a:pt x="843" y="659"/>
                      <a:pt x="871" y="696"/>
                    </a:cubicBezTo>
                    <a:cubicBezTo>
                      <a:pt x="903" y="737"/>
                      <a:pt x="911" y="791"/>
                      <a:pt x="910" y="839"/>
                    </a:cubicBezTo>
                    <a:lnTo>
                      <a:pt x="1098" y="839"/>
                    </a:lnTo>
                    <a:lnTo>
                      <a:pt x="1098" y="839"/>
                    </a:lnTo>
                    <a:close/>
                    <a:moveTo>
                      <a:pt x="549" y="459"/>
                    </a:moveTo>
                    <a:cubicBezTo>
                      <a:pt x="676" y="459"/>
                      <a:pt x="778" y="356"/>
                      <a:pt x="778" y="229"/>
                    </a:cubicBezTo>
                    <a:cubicBezTo>
                      <a:pt x="778" y="103"/>
                      <a:pt x="676" y="0"/>
                      <a:pt x="549" y="0"/>
                    </a:cubicBezTo>
                    <a:cubicBezTo>
                      <a:pt x="423" y="0"/>
                      <a:pt x="320" y="103"/>
                      <a:pt x="320" y="229"/>
                    </a:cubicBezTo>
                    <a:cubicBezTo>
                      <a:pt x="320" y="356"/>
                      <a:pt x="423" y="459"/>
                      <a:pt x="549" y="459"/>
                    </a:cubicBezTo>
                    <a:close/>
                    <a:moveTo>
                      <a:pt x="830" y="729"/>
                    </a:moveTo>
                    <a:cubicBezTo>
                      <a:pt x="813" y="708"/>
                      <a:pt x="789" y="695"/>
                      <a:pt x="756" y="690"/>
                    </a:cubicBezTo>
                    <a:cubicBezTo>
                      <a:pt x="746" y="697"/>
                      <a:pt x="734" y="701"/>
                      <a:pt x="722" y="701"/>
                    </a:cubicBezTo>
                    <a:lnTo>
                      <a:pt x="679" y="701"/>
                    </a:lnTo>
                    <a:cubicBezTo>
                      <a:pt x="648" y="701"/>
                      <a:pt x="621" y="675"/>
                      <a:pt x="621" y="643"/>
                    </a:cubicBezTo>
                    <a:cubicBezTo>
                      <a:pt x="621" y="611"/>
                      <a:pt x="647" y="585"/>
                      <a:pt x="679" y="585"/>
                    </a:cubicBezTo>
                    <a:lnTo>
                      <a:pt x="722" y="585"/>
                    </a:lnTo>
                    <a:cubicBezTo>
                      <a:pt x="738" y="585"/>
                      <a:pt x="754" y="593"/>
                      <a:pt x="765" y="605"/>
                    </a:cubicBezTo>
                    <a:cubicBezTo>
                      <a:pt x="815" y="611"/>
                      <a:pt x="855" y="631"/>
                      <a:pt x="885" y="663"/>
                    </a:cubicBezTo>
                    <a:cubicBezTo>
                      <a:pt x="885" y="662"/>
                      <a:pt x="885" y="660"/>
                      <a:pt x="885" y="659"/>
                    </a:cubicBezTo>
                    <a:lnTo>
                      <a:pt x="874" y="607"/>
                    </a:lnTo>
                    <a:cubicBezTo>
                      <a:pt x="849" y="524"/>
                      <a:pt x="782" y="459"/>
                      <a:pt x="697" y="437"/>
                    </a:cubicBezTo>
                    <a:cubicBezTo>
                      <a:pt x="659" y="473"/>
                      <a:pt x="606" y="496"/>
                      <a:pt x="549" y="496"/>
                    </a:cubicBezTo>
                    <a:cubicBezTo>
                      <a:pt x="492" y="496"/>
                      <a:pt x="440" y="473"/>
                      <a:pt x="401" y="437"/>
                    </a:cubicBezTo>
                    <a:cubicBezTo>
                      <a:pt x="293" y="466"/>
                      <a:pt x="212" y="564"/>
                      <a:pt x="212" y="681"/>
                    </a:cubicBezTo>
                    <a:lnTo>
                      <a:pt x="212" y="807"/>
                    </a:lnTo>
                    <a:lnTo>
                      <a:pt x="857" y="807"/>
                    </a:lnTo>
                    <a:cubicBezTo>
                      <a:pt x="853" y="775"/>
                      <a:pt x="844" y="748"/>
                      <a:pt x="830" y="7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11"/>
            <p:cNvCxnSpPr/>
            <p:nvPr/>
          </p:nvCxnSpPr>
          <p:spPr>
            <a:xfrm>
              <a:off x="525464" y="1092217"/>
              <a:ext cx="11134646" cy="0"/>
            </a:xfrm>
            <a:prstGeom prst="line">
              <a:avLst/>
            </a:prstGeom>
            <a:ln w="19050">
              <a:solidFill>
                <a:srgbClr val="0357A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1087352" y="342786"/>
              <a:ext cx="6167238" cy="5835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200" b="1" spc="300" dirty="0">
                  <a:solidFill>
                    <a:srgbClr val="0357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 </a:t>
              </a:r>
              <a:r>
                <a:rPr lang="zh-CN" altLang="en-US" sz="3200" b="1" spc="300" dirty="0">
                  <a:solidFill>
                    <a:srgbClr val="0357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赛题分析</a:t>
              </a:r>
              <a:r>
                <a:rPr lang="en-US" altLang="zh-CN" sz="3200" b="1" spc="300" dirty="0">
                  <a:solidFill>
                    <a:srgbClr val="0357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&amp;</a:t>
              </a:r>
              <a:r>
                <a:rPr lang="zh-CN" altLang="en-US" sz="3200" b="1" spc="300" dirty="0">
                  <a:solidFill>
                    <a:srgbClr val="0357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优化方法</a:t>
              </a:r>
              <a:endParaRPr sz="3200" b="1" spc="300" dirty="0">
                <a:solidFill>
                  <a:srgbClr val="0357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185BE4F2-4BFF-4A76-8E38-768A28A23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145" y="1589107"/>
            <a:ext cx="7284110" cy="43411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9"/>
          <p:cNvGrpSpPr/>
          <p:nvPr/>
        </p:nvGrpSpPr>
        <p:grpSpPr>
          <a:xfrm>
            <a:off x="545121" y="340515"/>
            <a:ext cx="11210846" cy="751702"/>
            <a:chOff x="449264" y="340515"/>
            <a:chExt cx="11210846" cy="751702"/>
          </a:xfrm>
        </p:grpSpPr>
        <p:grpSp>
          <p:nvGrpSpPr>
            <p:cNvPr id="5" name="组合 18"/>
            <p:cNvGrpSpPr/>
            <p:nvPr/>
          </p:nvGrpSpPr>
          <p:grpSpPr>
            <a:xfrm>
              <a:off x="449264" y="340515"/>
              <a:ext cx="551664" cy="551664"/>
              <a:chOff x="1723126" y="2043618"/>
              <a:chExt cx="686135" cy="686135"/>
            </a:xfrm>
          </p:grpSpPr>
          <p:sp>
            <p:nvSpPr>
              <p:cNvPr id="9" name="椭圆 8"/>
              <p:cNvSpPr/>
              <p:nvPr/>
            </p:nvSpPr>
            <p:spPr>
              <a:xfrm flipH="1">
                <a:off x="1723126" y="2043618"/>
                <a:ext cx="686135" cy="686135"/>
              </a:xfrm>
              <a:prstGeom prst="ellipse">
                <a:avLst/>
              </a:prstGeom>
              <a:solidFill>
                <a:srgbClr val="0357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Oval 8"/>
              <p:cNvSpPr/>
              <p:nvPr/>
            </p:nvSpPr>
            <p:spPr>
              <a:xfrm flipH="1">
                <a:off x="1881117" y="2210245"/>
                <a:ext cx="370153" cy="352881"/>
              </a:xfrm>
              <a:custGeom>
                <a:avLst/>
                <a:gdLst>
                  <a:gd name="T0" fmla="*/ 1098 w 1098"/>
                  <a:gd name="T1" fmla="*/ 839 h 1048"/>
                  <a:gd name="T2" fmla="*/ 1098 w 1098"/>
                  <a:gd name="T3" fmla="*/ 1048 h 1048"/>
                  <a:gd name="T4" fmla="*/ 0 w 1098"/>
                  <a:gd name="T5" fmla="*/ 1048 h 1048"/>
                  <a:gd name="T6" fmla="*/ 0 w 1098"/>
                  <a:gd name="T7" fmla="*/ 839 h 1048"/>
                  <a:gd name="T8" fmla="*/ 891 w 1098"/>
                  <a:gd name="T9" fmla="*/ 839 h 1048"/>
                  <a:gd name="T10" fmla="*/ 856 w 1098"/>
                  <a:gd name="T11" fmla="*/ 707 h 1048"/>
                  <a:gd name="T12" fmla="*/ 743 w 1098"/>
                  <a:gd name="T13" fmla="*/ 653 h 1048"/>
                  <a:gd name="T14" fmla="*/ 722 w 1098"/>
                  <a:gd name="T15" fmla="*/ 666 h 1048"/>
                  <a:gd name="T16" fmla="*/ 679 w 1098"/>
                  <a:gd name="T17" fmla="*/ 666 h 1048"/>
                  <a:gd name="T18" fmla="*/ 655 w 1098"/>
                  <a:gd name="T19" fmla="*/ 641 h 1048"/>
                  <a:gd name="T20" fmla="*/ 679 w 1098"/>
                  <a:gd name="T21" fmla="*/ 617 h 1048"/>
                  <a:gd name="T22" fmla="*/ 722 w 1098"/>
                  <a:gd name="T23" fmla="*/ 617 h 1048"/>
                  <a:gd name="T24" fmla="*/ 745 w 1098"/>
                  <a:gd name="T25" fmla="*/ 634 h 1048"/>
                  <a:gd name="T26" fmla="*/ 871 w 1098"/>
                  <a:gd name="T27" fmla="*/ 696 h 1048"/>
                  <a:gd name="T28" fmla="*/ 910 w 1098"/>
                  <a:gd name="T29" fmla="*/ 839 h 1048"/>
                  <a:gd name="T30" fmla="*/ 1098 w 1098"/>
                  <a:gd name="T31" fmla="*/ 839 h 1048"/>
                  <a:gd name="T32" fmla="*/ 1098 w 1098"/>
                  <a:gd name="T33" fmla="*/ 839 h 1048"/>
                  <a:gd name="T34" fmla="*/ 549 w 1098"/>
                  <a:gd name="T35" fmla="*/ 459 h 1048"/>
                  <a:gd name="T36" fmla="*/ 778 w 1098"/>
                  <a:gd name="T37" fmla="*/ 229 h 1048"/>
                  <a:gd name="T38" fmla="*/ 549 w 1098"/>
                  <a:gd name="T39" fmla="*/ 0 h 1048"/>
                  <a:gd name="T40" fmla="*/ 320 w 1098"/>
                  <a:gd name="T41" fmla="*/ 229 h 1048"/>
                  <a:gd name="T42" fmla="*/ 549 w 1098"/>
                  <a:gd name="T43" fmla="*/ 459 h 1048"/>
                  <a:gd name="T44" fmla="*/ 830 w 1098"/>
                  <a:gd name="T45" fmla="*/ 729 h 1048"/>
                  <a:gd name="T46" fmla="*/ 756 w 1098"/>
                  <a:gd name="T47" fmla="*/ 690 h 1048"/>
                  <a:gd name="T48" fmla="*/ 722 w 1098"/>
                  <a:gd name="T49" fmla="*/ 701 h 1048"/>
                  <a:gd name="T50" fmla="*/ 679 w 1098"/>
                  <a:gd name="T51" fmla="*/ 701 h 1048"/>
                  <a:gd name="T52" fmla="*/ 621 w 1098"/>
                  <a:gd name="T53" fmla="*/ 643 h 1048"/>
                  <a:gd name="T54" fmla="*/ 679 w 1098"/>
                  <a:gd name="T55" fmla="*/ 585 h 1048"/>
                  <a:gd name="T56" fmla="*/ 722 w 1098"/>
                  <a:gd name="T57" fmla="*/ 585 h 1048"/>
                  <a:gd name="T58" fmla="*/ 765 w 1098"/>
                  <a:gd name="T59" fmla="*/ 605 h 1048"/>
                  <a:gd name="T60" fmla="*/ 885 w 1098"/>
                  <a:gd name="T61" fmla="*/ 663 h 1048"/>
                  <a:gd name="T62" fmla="*/ 885 w 1098"/>
                  <a:gd name="T63" fmla="*/ 659 h 1048"/>
                  <a:gd name="T64" fmla="*/ 874 w 1098"/>
                  <a:gd name="T65" fmla="*/ 607 h 1048"/>
                  <a:gd name="T66" fmla="*/ 697 w 1098"/>
                  <a:gd name="T67" fmla="*/ 437 h 1048"/>
                  <a:gd name="T68" fmla="*/ 549 w 1098"/>
                  <a:gd name="T69" fmla="*/ 496 h 1048"/>
                  <a:gd name="T70" fmla="*/ 401 w 1098"/>
                  <a:gd name="T71" fmla="*/ 437 h 1048"/>
                  <a:gd name="T72" fmla="*/ 212 w 1098"/>
                  <a:gd name="T73" fmla="*/ 681 h 1048"/>
                  <a:gd name="T74" fmla="*/ 212 w 1098"/>
                  <a:gd name="T75" fmla="*/ 807 h 1048"/>
                  <a:gd name="T76" fmla="*/ 857 w 1098"/>
                  <a:gd name="T77" fmla="*/ 807 h 1048"/>
                  <a:gd name="T78" fmla="*/ 830 w 1098"/>
                  <a:gd name="T79" fmla="*/ 729 h 1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98" h="1048">
                    <a:moveTo>
                      <a:pt x="1098" y="839"/>
                    </a:moveTo>
                    <a:lnTo>
                      <a:pt x="1098" y="1048"/>
                    </a:lnTo>
                    <a:lnTo>
                      <a:pt x="0" y="1048"/>
                    </a:lnTo>
                    <a:lnTo>
                      <a:pt x="0" y="839"/>
                    </a:lnTo>
                    <a:lnTo>
                      <a:pt x="891" y="839"/>
                    </a:lnTo>
                    <a:cubicBezTo>
                      <a:pt x="892" y="794"/>
                      <a:pt x="884" y="744"/>
                      <a:pt x="856" y="707"/>
                    </a:cubicBezTo>
                    <a:cubicBezTo>
                      <a:pt x="832" y="675"/>
                      <a:pt x="794" y="656"/>
                      <a:pt x="743" y="653"/>
                    </a:cubicBezTo>
                    <a:cubicBezTo>
                      <a:pt x="739" y="660"/>
                      <a:pt x="731" y="666"/>
                      <a:pt x="722" y="666"/>
                    </a:cubicBezTo>
                    <a:lnTo>
                      <a:pt x="679" y="666"/>
                    </a:lnTo>
                    <a:cubicBezTo>
                      <a:pt x="666" y="666"/>
                      <a:pt x="655" y="655"/>
                      <a:pt x="655" y="641"/>
                    </a:cubicBezTo>
                    <a:cubicBezTo>
                      <a:pt x="655" y="628"/>
                      <a:pt x="666" y="617"/>
                      <a:pt x="679" y="617"/>
                    </a:cubicBezTo>
                    <a:lnTo>
                      <a:pt x="722" y="617"/>
                    </a:lnTo>
                    <a:cubicBezTo>
                      <a:pt x="733" y="617"/>
                      <a:pt x="742" y="624"/>
                      <a:pt x="745" y="634"/>
                    </a:cubicBezTo>
                    <a:cubicBezTo>
                      <a:pt x="801" y="638"/>
                      <a:pt x="843" y="659"/>
                      <a:pt x="871" y="696"/>
                    </a:cubicBezTo>
                    <a:cubicBezTo>
                      <a:pt x="903" y="737"/>
                      <a:pt x="911" y="791"/>
                      <a:pt x="910" y="839"/>
                    </a:cubicBezTo>
                    <a:lnTo>
                      <a:pt x="1098" y="839"/>
                    </a:lnTo>
                    <a:lnTo>
                      <a:pt x="1098" y="839"/>
                    </a:lnTo>
                    <a:close/>
                    <a:moveTo>
                      <a:pt x="549" y="459"/>
                    </a:moveTo>
                    <a:cubicBezTo>
                      <a:pt x="676" y="459"/>
                      <a:pt x="778" y="356"/>
                      <a:pt x="778" y="229"/>
                    </a:cubicBezTo>
                    <a:cubicBezTo>
                      <a:pt x="778" y="103"/>
                      <a:pt x="676" y="0"/>
                      <a:pt x="549" y="0"/>
                    </a:cubicBezTo>
                    <a:cubicBezTo>
                      <a:pt x="423" y="0"/>
                      <a:pt x="320" y="103"/>
                      <a:pt x="320" y="229"/>
                    </a:cubicBezTo>
                    <a:cubicBezTo>
                      <a:pt x="320" y="356"/>
                      <a:pt x="423" y="459"/>
                      <a:pt x="549" y="459"/>
                    </a:cubicBezTo>
                    <a:close/>
                    <a:moveTo>
                      <a:pt x="830" y="729"/>
                    </a:moveTo>
                    <a:cubicBezTo>
                      <a:pt x="813" y="708"/>
                      <a:pt x="789" y="695"/>
                      <a:pt x="756" y="690"/>
                    </a:cubicBezTo>
                    <a:cubicBezTo>
                      <a:pt x="746" y="697"/>
                      <a:pt x="734" y="701"/>
                      <a:pt x="722" y="701"/>
                    </a:cubicBezTo>
                    <a:lnTo>
                      <a:pt x="679" y="701"/>
                    </a:lnTo>
                    <a:cubicBezTo>
                      <a:pt x="648" y="701"/>
                      <a:pt x="621" y="675"/>
                      <a:pt x="621" y="643"/>
                    </a:cubicBezTo>
                    <a:cubicBezTo>
                      <a:pt x="621" y="611"/>
                      <a:pt x="647" y="585"/>
                      <a:pt x="679" y="585"/>
                    </a:cubicBezTo>
                    <a:lnTo>
                      <a:pt x="722" y="585"/>
                    </a:lnTo>
                    <a:cubicBezTo>
                      <a:pt x="738" y="585"/>
                      <a:pt x="754" y="593"/>
                      <a:pt x="765" y="605"/>
                    </a:cubicBezTo>
                    <a:cubicBezTo>
                      <a:pt x="815" y="611"/>
                      <a:pt x="855" y="631"/>
                      <a:pt x="885" y="663"/>
                    </a:cubicBezTo>
                    <a:cubicBezTo>
                      <a:pt x="885" y="662"/>
                      <a:pt x="885" y="660"/>
                      <a:pt x="885" y="659"/>
                    </a:cubicBezTo>
                    <a:lnTo>
                      <a:pt x="874" y="607"/>
                    </a:lnTo>
                    <a:cubicBezTo>
                      <a:pt x="849" y="524"/>
                      <a:pt x="782" y="459"/>
                      <a:pt x="697" y="437"/>
                    </a:cubicBezTo>
                    <a:cubicBezTo>
                      <a:pt x="659" y="473"/>
                      <a:pt x="606" y="496"/>
                      <a:pt x="549" y="496"/>
                    </a:cubicBezTo>
                    <a:cubicBezTo>
                      <a:pt x="492" y="496"/>
                      <a:pt x="440" y="473"/>
                      <a:pt x="401" y="437"/>
                    </a:cubicBezTo>
                    <a:cubicBezTo>
                      <a:pt x="293" y="466"/>
                      <a:pt x="212" y="564"/>
                      <a:pt x="212" y="681"/>
                    </a:cubicBezTo>
                    <a:lnTo>
                      <a:pt x="212" y="807"/>
                    </a:lnTo>
                    <a:lnTo>
                      <a:pt x="857" y="807"/>
                    </a:lnTo>
                    <a:cubicBezTo>
                      <a:pt x="853" y="775"/>
                      <a:pt x="844" y="748"/>
                      <a:pt x="830" y="7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11"/>
            <p:cNvCxnSpPr/>
            <p:nvPr/>
          </p:nvCxnSpPr>
          <p:spPr>
            <a:xfrm>
              <a:off x="525464" y="1092217"/>
              <a:ext cx="11134646" cy="0"/>
            </a:xfrm>
            <a:prstGeom prst="line">
              <a:avLst/>
            </a:prstGeom>
            <a:ln w="19050">
              <a:solidFill>
                <a:srgbClr val="0357A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1087352" y="342786"/>
              <a:ext cx="6167238" cy="5835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200" b="1" spc="300" dirty="0">
                  <a:solidFill>
                    <a:srgbClr val="0357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 </a:t>
              </a:r>
              <a:r>
                <a:rPr lang="zh-CN" altLang="en-US" sz="3200" b="1" spc="300" dirty="0">
                  <a:solidFill>
                    <a:srgbClr val="0357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亮点技术</a:t>
              </a:r>
              <a:r>
                <a:rPr lang="en-US" altLang="zh-CN" sz="3200" b="1" spc="300" dirty="0">
                  <a:solidFill>
                    <a:srgbClr val="0357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</a:t>
              </a:r>
              <a:endParaRPr sz="3200" b="1" spc="300" dirty="0">
                <a:solidFill>
                  <a:srgbClr val="0357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22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9"/>
          <p:cNvGrpSpPr/>
          <p:nvPr/>
        </p:nvGrpSpPr>
        <p:grpSpPr>
          <a:xfrm>
            <a:off x="545121" y="340515"/>
            <a:ext cx="11210846" cy="751702"/>
            <a:chOff x="449264" y="340515"/>
            <a:chExt cx="11210846" cy="751702"/>
          </a:xfrm>
        </p:grpSpPr>
        <p:grpSp>
          <p:nvGrpSpPr>
            <p:cNvPr id="5" name="组合 18"/>
            <p:cNvGrpSpPr/>
            <p:nvPr/>
          </p:nvGrpSpPr>
          <p:grpSpPr>
            <a:xfrm>
              <a:off x="449264" y="340515"/>
              <a:ext cx="551664" cy="551664"/>
              <a:chOff x="1723126" y="2043618"/>
              <a:chExt cx="686135" cy="686135"/>
            </a:xfrm>
          </p:grpSpPr>
          <p:sp>
            <p:nvSpPr>
              <p:cNvPr id="9" name="椭圆 8"/>
              <p:cNvSpPr/>
              <p:nvPr/>
            </p:nvSpPr>
            <p:spPr>
              <a:xfrm flipH="1">
                <a:off x="1723126" y="2043618"/>
                <a:ext cx="686135" cy="686135"/>
              </a:xfrm>
              <a:prstGeom prst="ellipse">
                <a:avLst/>
              </a:prstGeom>
              <a:solidFill>
                <a:srgbClr val="0357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Oval 8"/>
              <p:cNvSpPr/>
              <p:nvPr/>
            </p:nvSpPr>
            <p:spPr>
              <a:xfrm flipH="1">
                <a:off x="1881117" y="2210245"/>
                <a:ext cx="370153" cy="352881"/>
              </a:xfrm>
              <a:custGeom>
                <a:avLst/>
                <a:gdLst>
                  <a:gd name="T0" fmla="*/ 1098 w 1098"/>
                  <a:gd name="T1" fmla="*/ 839 h 1048"/>
                  <a:gd name="T2" fmla="*/ 1098 w 1098"/>
                  <a:gd name="T3" fmla="*/ 1048 h 1048"/>
                  <a:gd name="T4" fmla="*/ 0 w 1098"/>
                  <a:gd name="T5" fmla="*/ 1048 h 1048"/>
                  <a:gd name="T6" fmla="*/ 0 w 1098"/>
                  <a:gd name="T7" fmla="*/ 839 h 1048"/>
                  <a:gd name="T8" fmla="*/ 891 w 1098"/>
                  <a:gd name="T9" fmla="*/ 839 h 1048"/>
                  <a:gd name="T10" fmla="*/ 856 w 1098"/>
                  <a:gd name="T11" fmla="*/ 707 h 1048"/>
                  <a:gd name="T12" fmla="*/ 743 w 1098"/>
                  <a:gd name="T13" fmla="*/ 653 h 1048"/>
                  <a:gd name="T14" fmla="*/ 722 w 1098"/>
                  <a:gd name="T15" fmla="*/ 666 h 1048"/>
                  <a:gd name="T16" fmla="*/ 679 w 1098"/>
                  <a:gd name="T17" fmla="*/ 666 h 1048"/>
                  <a:gd name="T18" fmla="*/ 655 w 1098"/>
                  <a:gd name="T19" fmla="*/ 641 h 1048"/>
                  <a:gd name="T20" fmla="*/ 679 w 1098"/>
                  <a:gd name="T21" fmla="*/ 617 h 1048"/>
                  <a:gd name="T22" fmla="*/ 722 w 1098"/>
                  <a:gd name="T23" fmla="*/ 617 h 1048"/>
                  <a:gd name="T24" fmla="*/ 745 w 1098"/>
                  <a:gd name="T25" fmla="*/ 634 h 1048"/>
                  <a:gd name="T26" fmla="*/ 871 w 1098"/>
                  <a:gd name="T27" fmla="*/ 696 h 1048"/>
                  <a:gd name="T28" fmla="*/ 910 w 1098"/>
                  <a:gd name="T29" fmla="*/ 839 h 1048"/>
                  <a:gd name="T30" fmla="*/ 1098 w 1098"/>
                  <a:gd name="T31" fmla="*/ 839 h 1048"/>
                  <a:gd name="T32" fmla="*/ 1098 w 1098"/>
                  <a:gd name="T33" fmla="*/ 839 h 1048"/>
                  <a:gd name="T34" fmla="*/ 549 w 1098"/>
                  <a:gd name="T35" fmla="*/ 459 h 1048"/>
                  <a:gd name="T36" fmla="*/ 778 w 1098"/>
                  <a:gd name="T37" fmla="*/ 229 h 1048"/>
                  <a:gd name="T38" fmla="*/ 549 w 1098"/>
                  <a:gd name="T39" fmla="*/ 0 h 1048"/>
                  <a:gd name="T40" fmla="*/ 320 w 1098"/>
                  <a:gd name="T41" fmla="*/ 229 h 1048"/>
                  <a:gd name="T42" fmla="*/ 549 w 1098"/>
                  <a:gd name="T43" fmla="*/ 459 h 1048"/>
                  <a:gd name="T44" fmla="*/ 830 w 1098"/>
                  <a:gd name="T45" fmla="*/ 729 h 1048"/>
                  <a:gd name="T46" fmla="*/ 756 w 1098"/>
                  <a:gd name="T47" fmla="*/ 690 h 1048"/>
                  <a:gd name="T48" fmla="*/ 722 w 1098"/>
                  <a:gd name="T49" fmla="*/ 701 h 1048"/>
                  <a:gd name="T50" fmla="*/ 679 w 1098"/>
                  <a:gd name="T51" fmla="*/ 701 h 1048"/>
                  <a:gd name="T52" fmla="*/ 621 w 1098"/>
                  <a:gd name="T53" fmla="*/ 643 h 1048"/>
                  <a:gd name="T54" fmla="*/ 679 w 1098"/>
                  <a:gd name="T55" fmla="*/ 585 h 1048"/>
                  <a:gd name="T56" fmla="*/ 722 w 1098"/>
                  <a:gd name="T57" fmla="*/ 585 h 1048"/>
                  <a:gd name="T58" fmla="*/ 765 w 1098"/>
                  <a:gd name="T59" fmla="*/ 605 h 1048"/>
                  <a:gd name="T60" fmla="*/ 885 w 1098"/>
                  <a:gd name="T61" fmla="*/ 663 h 1048"/>
                  <a:gd name="T62" fmla="*/ 885 w 1098"/>
                  <a:gd name="T63" fmla="*/ 659 h 1048"/>
                  <a:gd name="T64" fmla="*/ 874 w 1098"/>
                  <a:gd name="T65" fmla="*/ 607 h 1048"/>
                  <a:gd name="T66" fmla="*/ 697 w 1098"/>
                  <a:gd name="T67" fmla="*/ 437 h 1048"/>
                  <a:gd name="T68" fmla="*/ 549 w 1098"/>
                  <a:gd name="T69" fmla="*/ 496 h 1048"/>
                  <a:gd name="T70" fmla="*/ 401 w 1098"/>
                  <a:gd name="T71" fmla="*/ 437 h 1048"/>
                  <a:gd name="T72" fmla="*/ 212 w 1098"/>
                  <a:gd name="T73" fmla="*/ 681 h 1048"/>
                  <a:gd name="T74" fmla="*/ 212 w 1098"/>
                  <a:gd name="T75" fmla="*/ 807 h 1048"/>
                  <a:gd name="T76" fmla="*/ 857 w 1098"/>
                  <a:gd name="T77" fmla="*/ 807 h 1048"/>
                  <a:gd name="T78" fmla="*/ 830 w 1098"/>
                  <a:gd name="T79" fmla="*/ 729 h 1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98" h="1048">
                    <a:moveTo>
                      <a:pt x="1098" y="839"/>
                    </a:moveTo>
                    <a:lnTo>
                      <a:pt x="1098" y="1048"/>
                    </a:lnTo>
                    <a:lnTo>
                      <a:pt x="0" y="1048"/>
                    </a:lnTo>
                    <a:lnTo>
                      <a:pt x="0" y="839"/>
                    </a:lnTo>
                    <a:lnTo>
                      <a:pt x="891" y="839"/>
                    </a:lnTo>
                    <a:cubicBezTo>
                      <a:pt x="892" y="794"/>
                      <a:pt x="884" y="744"/>
                      <a:pt x="856" y="707"/>
                    </a:cubicBezTo>
                    <a:cubicBezTo>
                      <a:pt x="832" y="675"/>
                      <a:pt x="794" y="656"/>
                      <a:pt x="743" y="653"/>
                    </a:cubicBezTo>
                    <a:cubicBezTo>
                      <a:pt x="739" y="660"/>
                      <a:pt x="731" y="666"/>
                      <a:pt x="722" y="666"/>
                    </a:cubicBezTo>
                    <a:lnTo>
                      <a:pt x="679" y="666"/>
                    </a:lnTo>
                    <a:cubicBezTo>
                      <a:pt x="666" y="666"/>
                      <a:pt x="655" y="655"/>
                      <a:pt x="655" y="641"/>
                    </a:cubicBezTo>
                    <a:cubicBezTo>
                      <a:pt x="655" y="628"/>
                      <a:pt x="666" y="617"/>
                      <a:pt x="679" y="617"/>
                    </a:cubicBezTo>
                    <a:lnTo>
                      <a:pt x="722" y="617"/>
                    </a:lnTo>
                    <a:cubicBezTo>
                      <a:pt x="733" y="617"/>
                      <a:pt x="742" y="624"/>
                      <a:pt x="745" y="634"/>
                    </a:cubicBezTo>
                    <a:cubicBezTo>
                      <a:pt x="801" y="638"/>
                      <a:pt x="843" y="659"/>
                      <a:pt x="871" y="696"/>
                    </a:cubicBezTo>
                    <a:cubicBezTo>
                      <a:pt x="903" y="737"/>
                      <a:pt x="911" y="791"/>
                      <a:pt x="910" y="839"/>
                    </a:cubicBezTo>
                    <a:lnTo>
                      <a:pt x="1098" y="839"/>
                    </a:lnTo>
                    <a:lnTo>
                      <a:pt x="1098" y="839"/>
                    </a:lnTo>
                    <a:close/>
                    <a:moveTo>
                      <a:pt x="549" y="459"/>
                    </a:moveTo>
                    <a:cubicBezTo>
                      <a:pt x="676" y="459"/>
                      <a:pt x="778" y="356"/>
                      <a:pt x="778" y="229"/>
                    </a:cubicBezTo>
                    <a:cubicBezTo>
                      <a:pt x="778" y="103"/>
                      <a:pt x="676" y="0"/>
                      <a:pt x="549" y="0"/>
                    </a:cubicBezTo>
                    <a:cubicBezTo>
                      <a:pt x="423" y="0"/>
                      <a:pt x="320" y="103"/>
                      <a:pt x="320" y="229"/>
                    </a:cubicBezTo>
                    <a:cubicBezTo>
                      <a:pt x="320" y="356"/>
                      <a:pt x="423" y="459"/>
                      <a:pt x="549" y="459"/>
                    </a:cubicBezTo>
                    <a:close/>
                    <a:moveTo>
                      <a:pt x="830" y="729"/>
                    </a:moveTo>
                    <a:cubicBezTo>
                      <a:pt x="813" y="708"/>
                      <a:pt x="789" y="695"/>
                      <a:pt x="756" y="690"/>
                    </a:cubicBezTo>
                    <a:cubicBezTo>
                      <a:pt x="746" y="697"/>
                      <a:pt x="734" y="701"/>
                      <a:pt x="722" y="701"/>
                    </a:cubicBezTo>
                    <a:lnTo>
                      <a:pt x="679" y="701"/>
                    </a:lnTo>
                    <a:cubicBezTo>
                      <a:pt x="648" y="701"/>
                      <a:pt x="621" y="675"/>
                      <a:pt x="621" y="643"/>
                    </a:cubicBezTo>
                    <a:cubicBezTo>
                      <a:pt x="621" y="611"/>
                      <a:pt x="647" y="585"/>
                      <a:pt x="679" y="585"/>
                    </a:cubicBezTo>
                    <a:lnTo>
                      <a:pt x="722" y="585"/>
                    </a:lnTo>
                    <a:cubicBezTo>
                      <a:pt x="738" y="585"/>
                      <a:pt x="754" y="593"/>
                      <a:pt x="765" y="605"/>
                    </a:cubicBezTo>
                    <a:cubicBezTo>
                      <a:pt x="815" y="611"/>
                      <a:pt x="855" y="631"/>
                      <a:pt x="885" y="663"/>
                    </a:cubicBezTo>
                    <a:cubicBezTo>
                      <a:pt x="885" y="662"/>
                      <a:pt x="885" y="660"/>
                      <a:pt x="885" y="659"/>
                    </a:cubicBezTo>
                    <a:lnTo>
                      <a:pt x="874" y="607"/>
                    </a:lnTo>
                    <a:cubicBezTo>
                      <a:pt x="849" y="524"/>
                      <a:pt x="782" y="459"/>
                      <a:pt x="697" y="437"/>
                    </a:cubicBezTo>
                    <a:cubicBezTo>
                      <a:pt x="659" y="473"/>
                      <a:pt x="606" y="496"/>
                      <a:pt x="549" y="496"/>
                    </a:cubicBezTo>
                    <a:cubicBezTo>
                      <a:pt x="492" y="496"/>
                      <a:pt x="440" y="473"/>
                      <a:pt x="401" y="437"/>
                    </a:cubicBezTo>
                    <a:cubicBezTo>
                      <a:pt x="293" y="466"/>
                      <a:pt x="212" y="564"/>
                      <a:pt x="212" y="681"/>
                    </a:cubicBezTo>
                    <a:lnTo>
                      <a:pt x="212" y="807"/>
                    </a:lnTo>
                    <a:lnTo>
                      <a:pt x="857" y="807"/>
                    </a:lnTo>
                    <a:cubicBezTo>
                      <a:pt x="853" y="775"/>
                      <a:pt x="844" y="748"/>
                      <a:pt x="830" y="7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11"/>
            <p:cNvCxnSpPr/>
            <p:nvPr/>
          </p:nvCxnSpPr>
          <p:spPr>
            <a:xfrm>
              <a:off x="525464" y="1092217"/>
              <a:ext cx="11134646" cy="0"/>
            </a:xfrm>
            <a:prstGeom prst="line">
              <a:avLst/>
            </a:prstGeom>
            <a:ln w="19050">
              <a:solidFill>
                <a:srgbClr val="0357A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1087352" y="342786"/>
              <a:ext cx="6167238" cy="5835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200" b="1" spc="300" dirty="0">
                  <a:solidFill>
                    <a:srgbClr val="0357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 </a:t>
              </a:r>
              <a:r>
                <a:rPr lang="zh-CN" altLang="en-US" sz="3200" b="1" spc="300" dirty="0">
                  <a:solidFill>
                    <a:srgbClr val="0357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优化效果</a:t>
              </a:r>
              <a:r>
                <a:rPr lang="en-US" altLang="zh-CN" sz="3200" b="1" spc="300" dirty="0">
                  <a:solidFill>
                    <a:srgbClr val="0357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</a:t>
              </a:r>
              <a:endParaRPr sz="3200" b="1" spc="300" dirty="0">
                <a:solidFill>
                  <a:srgbClr val="0357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2" name="图片 1" descr="图表, 条形图&#10;&#10;描述已自动生成">
            <a:extLst>
              <a:ext uri="{FF2B5EF4-FFF2-40B4-BE49-F238E27FC236}">
                <a16:creationId xmlns:a16="http://schemas.microsoft.com/office/drawing/2014/main" id="{33DC6539-8EDA-E95A-FC05-E0DDE35B1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1" y="1232014"/>
            <a:ext cx="108966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62987" y="2946856"/>
            <a:ext cx="11470512" cy="1446550"/>
          </a:xfrm>
          <a:prstGeom prst="rect">
            <a:avLst/>
          </a:prstGeom>
          <a:noFill/>
          <a:effectLst>
            <a:outerShdw blurRad="101600" dist="76200" dir="2700000" algn="tl" rotWithShape="0">
              <a:srgbClr val="041D84">
                <a:alpha val="8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感谢倾听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gzNTliNTA5OWUzNTk2ZTJjMzVmNmMxYzE3YWViZW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0572AA"/>
            </a:gs>
            <a:gs pos="100000">
              <a:srgbClr val="001D5A"/>
            </a:gs>
          </a:gsLst>
          <a:lin ang="4680000" scaled="0"/>
        </a:gradFill>
        <a:ln w="12700" cmpd="sng">
          <a:solidFill>
            <a:schemeClr val="bg1"/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28</Words>
  <Application>Microsoft Office PowerPoint</Application>
  <PresentationFormat>宽屏</PresentationFormat>
  <Paragraphs>9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paratera</dc:creator>
  <cp:lastModifiedBy>帅 刘</cp:lastModifiedBy>
  <cp:revision>33</cp:revision>
  <dcterms:created xsi:type="dcterms:W3CDTF">2024-06-02T10:03:00Z</dcterms:created>
  <dcterms:modified xsi:type="dcterms:W3CDTF">2024-08-30T09:37:44Z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60B814080CCB49EBA46B95079AED3A3D_12</vt:lpwstr>
  </property>
</Properties>
</file>